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87" r:id="rId4"/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3" r:id="rId13"/>
    <p:sldId id="266" r:id="rId14"/>
    <p:sldId id="267" r:id="rId15"/>
    <p:sldId id="268" r:id="rId16"/>
    <p:sldId id="271" r:id="rId17"/>
    <p:sldId id="272" r:id="rId18"/>
    <p:sldId id="270" r:id="rId19"/>
    <p:sldId id="273" r:id="rId20"/>
    <p:sldId id="274" r:id="rId21"/>
    <p:sldId id="284" r:id="rId22"/>
    <p:sldId id="275" r:id="rId23"/>
    <p:sldId id="276" r:id="rId24"/>
    <p:sldId id="277" r:id="rId25"/>
    <p:sldId id="278" r:id="rId26"/>
    <p:sldId id="279" r:id="rId27"/>
    <p:sldId id="280" r:id="rId28"/>
    <p:sldId id="269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02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25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58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57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4797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439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4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473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52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9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67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34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917BC-44EF-476A-AA3D-8DAEBA405760}" type="datetimeFigureOut">
              <a:rPr lang="pt-BR" smtClean="0"/>
              <a:t>13/03/2025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F0E2F-8238-496F-B2D6-8596D79704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63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aprenderword.com.br/imagens/noticia/1143/921-004.jpg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aprenderword.com.br/imagens/noticia/1143/922-005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FB47A58-2612-45C6-92D4-9212499611AC}"/>
              </a:ext>
            </a:extLst>
          </p:cNvPr>
          <p:cNvSpPr/>
          <p:nvPr/>
        </p:nvSpPr>
        <p:spPr>
          <a:xfrm>
            <a:off x="1655676" y="1439978"/>
            <a:ext cx="5832648" cy="980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rgbClr val="3E42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Definindo as margens e fontes dentro das normas ABNT</a:t>
            </a:r>
            <a:endParaRPr lang="pt-BR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1EC649D-1F87-4FF6-BA33-B62F2CABC775}"/>
              </a:ext>
            </a:extLst>
          </p:cNvPr>
          <p:cNvSpPr/>
          <p:nvPr/>
        </p:nvSpPr>
        <p:spPr>
          <a:xfrm>
            <a:off x="614400" y="3429000"/>
            <a:ext cx="7915200" cy="2896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Antes de começar, é bom preparar o documento base para as configurações que dificilmente mudam, como fonte, margem, espaçamento, layout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numeração, sumário e outros.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77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13B76F2A-54B0-4033-B985-C1C485B73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73" y="3317710"/>
            <a:ext cx="6973431" cy="335165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1A416F7-EC27-4FE2-8225-3F08852A8691}"/>
              </a:ext>
            </a:extLst>
          </p:cNvPr>
          <p:cNvSpPr/>
          <p:nvPr/>
        </p:nvSpPr>
        <p:spPr>
          <a:xfrm>
            <a:off x="417856" y="217671"/>
            <a:ext cx="772088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aba</a:t>
            </a:r>
            <a:r>
              <a:rPr lang="pt-BR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Página inicial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4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bloco Fonte</a:t>
            </a:r>
            <a:endParaRPr lang="pt-B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Defina a </a:t>
            </a:r>
            <a:r>
              <a:rPr lang="pt-BR" sz="14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Fonte</a:t>
            </a:r>
            <a:r>
              <a:rPr lang="pt-BR" sz="14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como Times New Roman ou Arial, em tamanho 12. Caso seja alguma citação, referência, legenda ou tabela, a fonte deve ser de tamanho 10;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pt-BR" sz="14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bloco Parágrafo defina as configurações abaixo</a:t>
            </a:r>
            <a:endParaRPr lang="pt-B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Clique na seta no canto direito na parte inferior do bloco Parágrafo. Vai abrir a caixa de </a:t>
            </a:r>
            <a:r>
              <a:rPr lang="pt-BR" sz="14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Parágrafo</a:t>
            </a:r>
            <a:r>
              <a:rPr lang="pt-BR" sz="14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ajuste: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Alinhamento = </a:t>
            </a:r>
            <a:r>
              <a:rPr lang="pt-BR" sz="14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Justificado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Espaçamento = 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Antes e Depois como 0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 espaçamento entre linhas = 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1,5 linhas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pt-BR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3CA3241-95C0-4C76-8F95-DB3B54353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120" y="2939254"/>
            <a:ext cx="3438368" cy="3603674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65F0796-FC6C-4B6F-A005-1227D466B131}"/>
              </a:ext>
            </a:extLst>
          </p:cNvPr>
          <p:cNvSpPr/>
          <p:nvPr/>
        </p:nvSpPr>
        <p:spPr>
          <a:xfrm>
            <a:off x="6053573" y="3447661"/>
            <a:ext cx="1214773" cy="2880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541CF51-4BE6-4E0A-8DE7-CC53960579C9}"/>
              </a:ext>
            </a:extLst>
          </p:cNvPr>
          <p:cNvSpPr/>
          <p:nvPr/>
        </p:nvSpPr>
        <p:spPr>
          <a:xfrm>
            <a:off x="7020272" y="4959829"/>
            <a:ext cx="1456185" cy="3058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16A747B-8523-4CDB-9E23-52741AC596A6}"/>
              </a:ext>
            </a:extLst>
          </p:cNvPr>
          <p:cNvSpPr/>
          <p:nvPr/>
        </p:nvSpPr>
        <p:spPr>
          <a:xfrm>
            <a:off x="5852845" y="4797152"/>
            <a:ext cx="983453" cy="4507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ACD9E82-2030-453D-A55B-A67533A7F224}"/>
              </a:ext>
            </a:extLst>
          </p:cNvPr>
          <p:cNvSpPr/>
          <p:nvPr/>
        </p:nvSpPr>
        <p:spPr>
          <a:xfrm>
            <a:off x="7801016" y="6253337"/>
            <a:ext cx="675441" cy="3058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 title="1">
            <a:extLst>
              <a:ext uri="{FF2B5EF4-FFF2-40B4-BE49-F238E27FC236}">
                <a16:creationId xmlns:a16="http://schemas.microsoft.com/office/drawing/2014/main" id="{F5CF4AEF-4606-4843-A14B-9B8860CE8DB7}"/>
              </a:ext>
            </a:extLst>
          </p:cNvPr>
          <p:cNvSpPr/>
          <p:nvPr/>
        </p:nvSpPr>
        <p:spPr>
          <a:xfrm>
            <a:off x="4874022" y="4381129"/>
            <a:ext cx="670759" cy="3600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2D39B1A-B9BE-4E3F-9DDC-158E659700B9}"/>
              </a:ext>
            </a:extLst>
          </p:cNvPr>
          <p:cNvSpPr/>
          <p:nvPr/>
        </p:nvSpPr>
        <p:spPr>
          <a:xfrm>
            <a:off x="899592" y="3790396"/>
            <a:ext cx="1620181" cy="4306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1531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C1EE173-B157-4512-A6F4-814FFDA19FF0}"/>
              </a:ext>
            </a:extLst>
          </p:cNvPr>
          <p:cNvSpPr/>
          <p:nvPr/>
        </p:nvSpPr>
        <p:spPr>
          <a:xfrm>
            <a:off x="611560" y="770315"/>
            <a:ext cx="7920880" cy="2082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menu Layout ir em </a:t>
            </a:r>
            <a:r>
              <a:rPr lang="pt-BR" sz="20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Margens</a:t>
            </a:r>
            <a:r>
              <a:rPr lang="pt-BR" sz="2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clique em </a:t>
            </a:r>
            <a:r>
              <a:rPr lang="pt-BR" sz="20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Margens personalizadas</a:t>
            </a:r>
            <a:r>
              <a:rPr lang="pt-BR" sz="2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e defina 3 cm para as margens superior e esquerda e 2 cm para as margens inferior e direita;</a:t>
            </a:r>
          </a:p>
          <a:p>
            <a:pPr marL="342900" lvl="0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pt-BR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 </a:t>
            </a:r>
            <a:r>
              <a:rPr lang="pt-BR" sz="20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Tamanho</a:t>
            </a:r>
            <a:r>
              <a:rPr lang="pt-BR" sz="2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selecione </a:t>
            </a:r>
            <a:r>
              <a:rPr lang="pt-BR" sz="2000" b="1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A4</a:t>
            </a:r>
            <a:r>
              <a:rPr lang="pt-BR" sz="2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r>
              <a:rPr lang="pt-B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Agora você está pronto para seguir o resto dos passos e continuar formatando o seu trabalho.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51F9DF7-E2C7-41BA-8E8F-02AA67BFA453}"/>
              </a:ext>
            </a:extLst>
          </p:cNvPr>
          <p:cNvSpPr txBox="1"/>
          <p:nvPr/>
        </p:nvSpPr>
        <p:spPr>
          <a:xfrm>
            <a:off x="1979712" y="231031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Configurando as Margens do Word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FBD80D-A54B-45CD-B5FF-20ABF5170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937970"/>
            <a:ext cx="2808312" cy="367739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0B79B6B-AFCF-4BF4-9F6F-97DE891BB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299726"/>
            <a:ext cx="2952328" cy="3295762"/>
          </a:xfrm>
          <a:prstGeom prst="rect">
            <a:avLst/>
          </a:prstGeom>
        </p:spPr>
      </p:pic>
      <p:sp>
        <p:nvSpPr>
          <p:cNvPr id="6" name="Retângulo: Cantos Arredondados 5" title="1">
            <a:extLst>
              <a:ext uri="{FF2B5EF4-FFF2-40B4-BE49-F238E27FC236}">
                <a16:creationId xmlns:a16="http://schemas.microsoft.com/office/drawing/2014/main" id="{83DA96EE-F6AD-4162-BAB4-30A0DB772405}"/>
              </a:ext>
            </a:extLst>
          </p:cNvPr>
          <p:cNvSpPr/>
          <p:nvPr/>
        </p:nvSpPr>
        <p:spPr>
          <a:xfrm>
            <a:off x="1140276" y="3299726"/>
            <a:ext cx="839436" cy="4514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" name="Retângulo: Cantos Arredondados 6" title="1">
            <a:extLst>
              <a:ext uri="{FF2B5EF4-FFF2-40B4-BE49-F238E27FC236}">
                <a16:creationId xmlns:a16="http://schemas.microsoft.com/office/drawing/2014/main" id="{9521C665-FCF4-4CE0-A28B-DC6358CD20F5}"/>
              </a:ext>
            </a:extLst>
          </p:cNvPr>
          <p:cNvSpPr/>
          <p:nvPr/>
        </p:nvSpPr>
        <p:spPr>
          <a:xfrm>
            <a:off x="1160356" y="6289922"/>
            <a:ext cx="2808312" cy="4514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Retângulo: Cantos Arredondados 7" title="1">
            <a:extLst>
              <a:ext uri="{FF2B5EF4-FFF2-40B4-BE49-F238E27FC236}">
                <a16:creationId xmlns:a16="http://schemas.microsoft.com/office/drawing/2014/main" id="{92933DA1-72BD-43AB-887D-DA71FB2A4C60}"/>
              </a:ext>
            </a:extLst>
          </p:cNvPr>
          <p:cNvSpPr/>
          <p:nvPr/>
        </p:nvSpPr>
        <p:spPr>
          <a:xfrm>
            <a:off x="4440316" y="3751171"/>
            <a:ext cx="3228028" cy="5791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Retângulo: Cantos Arredondados 8" title="1">
            <a:extLst>
              <a:ext uri="{FF2B5EF4-FFF2-40B4-BE49-F238E27FC236}">
                <a16:creationId xmlns:a16="http://schemas.microsoft.com/office/drawing/2014/main" id="{BF97787B-104A-4D2C-864E-0C5F3F68965C}"/>
              </a:ext>
            </a:extLst>
          </p:cNvPr>
          <p:cNvSpPr/>
          <p:nvPr/>
        </p:nvSpPr>
        <p:spPr>
          <a:xfrm>
            <a:off x="6446844" y="6300435"/>
            <a:ext cx="573006" cy="3522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331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97A8810-0529-C8A3-EA34-3CBF0D1C1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49" y="1269603"/>
            <a:ext cx="7106101" cy="431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0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Acessando a tela de formatação de títulos">
            <a:extLst>
              <a:ext uri="{FF2B5EF4-FFF2-40B4-BE49-F238E27FC236}">
                <a16:creationId xmlns:a16="http://schemas.microsoft.com/office/drawing/2014/main" id="{8A7A62BA-4F8C-4C53-A9AC-A953315D52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21826"/>
            <a:ext cx="5619414" cy="26305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719572" y="494617"/>
            <a:ext cx="7704856" cy="2420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Passo 1: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Antes de criar o índice, precisamos definir as opções de formatação dos Títulos. Para isso, Vá ao Menu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Pagina Inicial,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acesso o bloco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Estilo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clique com o botão direito sobre o Título que queira alterar , e clique na opção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Modificar 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Altere dentro das normas ABNT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C4DAEB3-3B93-4A35-B451-08A53AB06AF9}"/>
              </a:ext>
            </a:extLst>
          </p:cNvPr>
          <p:cNvSpPr/>
          <p:nvPr/>
        </p:nvSpPr>
        <p:spPr>
          <a:xfrm>
            <a:off x="2267744" y="3820289"/>
            <a:ext cx="1249693" cy="3621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3ED1B98-8DCA-44CD-B313-D269634393AF}"/>
              </a:ext>
            </a:extLst>
          </p:cNvPr>
          <p:cNvSpPr/>
          <p:nvPr/>
        </p:nvSpPr>
        <p:spPr>
          <a:xfrm>
            <a:off x="1619672" y="3091130"/>
            <a:ext cx="1008112" cy="72915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9B44CE7B-FF40-43E5-B98E-41392A8AA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678" y="2915216"/>
            <a:ext cx="4326590" cy="3583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92898" y="1390201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Passo 2: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Agora que você já definiu as opções de cada estilo de título, é hora de marcar os títulos do documento. Para isso, basta selecioná-los e escolher o Estilo de título correspondente.</a:t>
            </a:r>
            <a:endParaRPr lang="pt-BR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pt-BR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Ex.: títulos com um nível (1) serão marcados como “Título 1”. Títulos com 2 níveis (1.1) serão marcados como “Título 2”. Títulos com 3 níveis (1.1.1) serão marcados como “Título 3”, e assim por diante.</a:t>
            </a:r>
            <a:endParaRPr lang="pt-BR" sz="2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ítulo de 1 nível marcado como Título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37" y="1052736"/>
            <a:ext cx="7488832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25806" y="1196752"/>
            <a:ext cx="6768752" cy="4448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sz="3200" b="1" dirty="0"/>
              <a:t>Passo 3</a:t>
            </a:r>
            <a:r>
              <a:rPr lang="pt-BR" sz="3200" dirty="0"/>
              <a:t>. Depois de relacionar todos os títulos e subtítulos do documento aos seus respectivos estilos de formatação, escolha o local em que entrará o sumário, ou crie uma página em branco no início do documento;</a:t>
            </a:r>
          </a:p>
        </p:txBody>
      </p:sp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600" y="620688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Passo 4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 Em seguida, clique na guia “Referências” e, no canto esquerdo, selecione a opção “Sumário”;</a:t>
            </a:r>
          </a:p>
        </p:txBody>
      </p:sp>
      <p:pic>
        <p:nvPicPr>
          <p:cNvPr id="3" name="Imagem 2" descr="Escolhendo a opção de sumário automátic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40"/>
            <a:ext cx="6160445" cy="39837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600" y="561801"/>
            <a:ext cx="7201222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Passo 5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Escolha uma opção de sumário automático entre os diferentes estilos disponíveis e aguarde enquanto o Word cria o índice do documento para você.</a:t>
            </a:r>
          </a:p>
        </p:txBody>
      </p:sp>
      <p:pic>
        <p:nvPicPr>
          <p:cNvPr id="3" name="Imagem 2" descr="Sumário automático criado pelo Wor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34009"/>
            <a:ext cx="7201222" cy="41633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75656" y="1606148"/>
            <a:ext cx="61206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sz="3200" dirty="0"/>
              <a:t>Pronto! Agora você não precisa perder mais várias horas criando manualmente gigantescos índices para os seus documentos. </a:t>
            </a:r>
          </a:p>
        </p:txBody>
      </p:sp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03648" y="2690259"/>
            <a:ext cx="6408712" cy="1478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</a:pPr>
            <a:r>
              <a:rPr lang="pt-BR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Numerando Títulos e subtítulos Automaticamente</a:t>
            </a:r>
          </a:p>
        </p:txBody>
      </p:sp>
    </p:spTree>
    <p:extLst>
      <p:ext uri="{BB962C8B-B14F-4D97-AF65-F5344CB8AC3E}">
        <p14:creationId xmlns:p14="http://schemas.microsoft.com/office/powerpoint/2010/main" val="3618714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322874"/>
            <a:ext cx="7992888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No menu PÁGINA INICIAL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vá no bloco Parágrafo na opção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Lista de Vários Níveis,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escolha a opção indicado pela seta vermelha, pronto todos os Títulos e Subtítulos serão numerados automaticamente.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400AD58-CAB5-4FD5-99C5-53769CE8D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281" y="2305600"/>
            <a:ext cx="5869032" cy="4114789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6F4892E-12D0-43F6-8E02-A942560B8215}"/>
              </a:ext>
            </a:extLst>
          </p:cNvPr>
          <p:cNvSpPr/>
          <p:nvPr/>
        </p:nvSpPr>
        <p:spPr>
          <a:xfrm>
            <a:off x="4806685" y="2839505"/>
            <a:ext cx="414233" cy="4103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BA5CE7D-9D04-49FB-B482-D76F22392A40}"/>
              </a:ext>
            </a:extLst>
          </p:cNvPr>
          <p:cNvCxnSpPr>
            <a:cxnSpLocks/>
          </p:cNvCxnSpPr>
          <p:nvPr/>
        </p:nvCxnSpPr>
        <p:spPr>
          <a:xfrm>
            <a:off x="5220918" y="3249806"/>
            <a:ext cx="1281947" cy="198892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13B5CA6E-7728-46B0-B677-919A00982B96}"/>
              </a:ext>
            </a:extLst>
          </p:cNvPr>
          <p:cNvCxnSpPr>
            <a:cxnSpLocks/>
          </p:cNvCxnSpPr>
          <p:nvPr/>
        </p:nvCxnSpPr>
        <p:spPr>
          <a:xfrm flipH="1">
            <a:off x="4211961" y="3249806"/>
            <a:ext cx="594724" cy="145645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584" y="931942"/>
            <a:ext cx="734481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Atualizando o índice automático</a:t>
            </a:r>
            <a:endParaRPr lang="pt-BR" sz="2400" b="1" dirty="0">
              <a:solidFill>
                <a:srgbClr val="4F81BD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Mesmo com o índice já criado, você poderá continuar adicionando títulos ao seu texto ou alterar os já existentes. </a:t>
            </a:r>
            <a:endParaRPr lang="pt-BR" sz="200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Para isso, dê um clique com o botão direito do mouse no índice e, em seguida, no botão </a:t>
            </a:r>
            <a:r>
              <a:rPr lang="pt-BR" sz="2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Atualizar Sumário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Aparecerá uma caixa perguntando se você quer atualizar apenas os números de página ou o índice inteiro. Escolha esta última opção e clique em </a:t>
            </a:r>
            <a:r>
              <a:rPr lang="pt-BR" sz="2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Ok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Perceba que títulos alterados ou incluídos posteriormente agora são devidamente exibidos no índice.</a:t>
            </a:r>
            <a:endParaRPr lang="pt-BR" sz="200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04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775536" cy="4014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030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14412" y="548680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numerar páginas a partir da página de introdução.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https://tecnoblog.net/wp-content/uploads/2018/03/esquema-numerar-abnt-700x680.png">
            <a:extLst>
              <a:ext uri="{FF2B5EF4-FFF2-40B4-BE49-F238E27FC236}">
                <a16:creationId xmlns:a16="http://schemas.microsoft.com/office/drawing/2014/main" id="{B0CAB5E4-9C29-44F1-8482-95C2698945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29" y="1988840"/>
            <a:ext cx="7115175" cy="449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5995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96174" y="319475"/>
            <a:ext cx="7703557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Posicione o mouse na última linha da página anterior aonde você pretende inserir a numeração.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Clique no Menu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Layout de Página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Quebras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em seguida na opção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Próxima Página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conforme figura acima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C595FFB-3A49-4EA3-ACB3-296B8737B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733" y="2014735"/>
            <a:ext cx="5446533" cy="4534743"/>
          </a:xfrm>
          <a:prstGeom prst="rect">
            <a:avLst/>
          </a:prstGeom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A5A2D97-2C3A-4E30-82C7-3507F1306535}"/>
              </a:ext>
            </a:extLst>
          </p:cNvPr>
          <p:cNvSpPr/>
          <p:nvPr/>
        </p:nvSpPr>
        <p:spPr>
          <a:xfrm>
            <a:off x="3563888" y="2492896"/>
            <a:ext cx="792088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713B788-6FD7-4A04-BE95-EC7029DBD91C}"/>
              </a:ext>
            </a:extLst>
          </p:cNvPr>
          <p:cNvSpPr/>
          <p:nvPr/>
        </p:nvSpPr>
        <p:spPr>
          <a:xfrm>
            <a:off x="3328154" y="4520576"/>
            <a:ext cx="3692117" cy="636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7644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183991"/>
            <a:ext cx="835292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Dê dois cliques no cabeçalho, em seguida desmarque a opção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Vincular ao Anterior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depois vá em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 de Páginas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Formatar Número de Página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na opção 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Iniciar em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coloque o numero da página no qual você quer que comece.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foi colocado o  número 6, de ok.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1485605" y="2748676"/>
            <a:ext cx="1699985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9EA4B7E-18B9-40C9-A972-68824A0A1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24" y="2348880"/>
            <a:ext cx="7740352" cy="4351823"/>
          </a:xfrm>
          <a:prstGeom prst="rect">
            <a:avLst/>
          </a:prstGeom>
        </p:spPr>
      </p:pic>
      <p:sp>
        <p:nvSpPr>
          <p:cNvPr id="4" name="Retângulo de cantos arredondados 3"/>
          <p:cNvSpPr/>
          <p:nvPr/>
        </p:nvSpPr>
        <p:spPr>
          <a:xfrm>
            <a:off x="3689647" y="2915408"/>
            <a:ext cx="1157847" cy="2745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1260036" y="2671034"/>
            <a:ext cx="504056" cy="5477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590" y="3744618"/>
            <a:ext cx="27146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3370602" y="5683012"/>
            <a:ext cx="1489430" cy="2662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030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5985" y="580038"/>
            <a:ext cx="8598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Vá novamente em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Número de Página – Início de Página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e escolha uma da opções de  posição no qual vai ficar o número.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08" y="1700808"/>
            <a:ext cx="845306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580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54" y="1124744"/>
            <a:ext cx="8487088" cy="205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907704" y="282225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Clique em fechar Cabeçalho e Rodapé: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8083627" y="1314934"/>
            <a:ext cx="744715" cy="6677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52" y="4462508"/>
            <a:ext cx="8487089" cy="19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1253" y="3502749"/>
            <a:ext cx="84870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Pronto, as paginas serão numeradas a partir do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nro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6 da página que foi configurado a quebra. </a:t>
            </a:r>
          </a:p>
        </p:txBody>
      </p:sp>
    </p:spTree>
    <p:extLst>
      <p:ext uri="{BB962C8B-B14F-4D97-AF65-F5344CB8AC3E}">
        <p14:creationId xmlns:p14="http://schemas.microsoft.com/office/powerpoint/2010/main" val="627290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2516703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Alterando a orientação de uma única página para modo Paisagem.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710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260648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Selecione o texto da pagina que queira modificar a orientação, vá na guia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Layout de Página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e em seguida clique em Configurar Página conforme figura abaixo: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Image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47" y="1931796"/>
            <a:ext cx="3752737" cy="12811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445177" y="3416405"/>
            <a:ext cx="457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Orientação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– Marcar a opção Paisagem, e em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Visualização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- Aplicar a: escolher a opção No texto selecionado e de ok.  Pronto, a página com o texto selecionado irá ficar como Paisagem enquanto as demais como Retrato.</a:t>
            </a:r>
          </a:p>
        </p:txBody>
      </p:sp>
      <p:pic>
        <p:nvPicPr>
          <p:cNvPr id="7" name="Imagem 6"/>
          <p:cNvPicPr/>
          <p:nvPr/>
        </p:nvPicPr>
        <p:blipFill>
          <a:blip r:embed="rId3"/>
          <a:stretch>
            <a:fillRect/>
          </a:stretch>
        </p:blipFill>
        <p:spPr>
          <a:xfrm>
            <a:off x="5211559" y="2222357"/>
            <a:ext cx="3680921" cy="4234756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5917992" y="3573016"/>
            <a:ext cx="52621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272712" y="5777968"/>
            <a:ext cx="162232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290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051720" y="404664"/>
            <a:ext cx="5396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Inserindo índice de figuras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C7AD09E-70D4-7840-53B0-2801789EC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01" y="1772816"/>
            <a:ext cx="7652598" cy="376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90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3568" y="332656"/>
            <a:ext cx="792088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Abra 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 insira algumas figuras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Depois de aberto, se as imagens já estiverem no documento desejado, vá para o próximo passo, caso contrário, é só importar as imagens para dentro do documento clicando em 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Inserir &gt; Imagem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48880"/>
            <a:ext cx="5773929" cy="43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759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0041" y="1076543"/>
            <a:ext cx="83884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Com a imagem já inserida, selecione essa figura, vá em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e clique em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Inserir legenda,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então escreva o nome da figura.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1" y="2660501"/>
            <a:ext cx="8388423" cy="1511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5436096" y="2792338"/>
            <a:ext cx="432048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671" y="3956645"/>
            <a:ext cx="299085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4585316" y="4388124"/>
            <a:ext cx="59381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5233388" y="5867392"/>
            <a:ext cx="80983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226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3568" y="305360"/>
            <a:ext cx="7560839" cy="1889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rgbClr val="000000"/>
                </a:solidFill>
                <a:latin typeface="Arial"/>
                <a:ea typeface="Times New Roman"/>
              </a:rPr>
              <a:t>Uma legenda aparecerá abaixo da imagem. É essa legenda aparecerá no </a:t>
            </a:r>
            <a:r>
              <a:rPr lang="pt-BR" sz="2000" b="1" dirty="0">
                <a:solidFill>
                  <a:srgbClr val="000000"/>
                </a:solidFill>
                <a:latin typeface="Arial"/>
                <a:ea typeface="Times New Roman"/>
              </a:rPr>
              <a:t>Índice de Ilustração</a:t>
            </a:r>
            <a:r>
              <a:rPr lang="pt-BR" sz="2000" dirty="0">
                <a:solidFill>
                  <a:srgbClr val="000000"/>
                </a:solidFill>
                <a:latin typeface="Arial"/>
                <a:ea typeface="Times New Roman"/>
              </a:rPr>
              <a:t>. Este processo também vale para todos as tabelas, Quadros .... 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rgbClr val="000000"/>
                </a:solidFill>
                <a:latin typeface="Arial"/>
                <a:ea typeface="Times New Roman"/>
              </a:rPr>
              <a:t>Repita a mesma operação com todas as imagens do trabalho.</a:t>
            </a:r>
            <a:endParaRPr lang="pt-BR" sz="2000" dirty="0"/>
          </a:p>
        </p:txBody>
      </p:sp>
      <p:pic>
        <p:nvPicPr>
          <p:cNvPr id="3" name="Imagem 2" descr="Todas as figuras com legenda">
            <a:hlinkClick r:id="rId2" tooltip="&quot;Todas as figuras com legenda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29921"/>
            <a:ext cx="4441329" cy="41749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de cantos arredondados 3"/>
          <p:cNvSpPr/>
          <p:nvPr/>
        </p:nvSpPr>
        <p:spPr>
          <a:xfrm>
            <a:off x="2734541" y="4498728"/>
            <a:ext cx="744715" cy="3338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2734541" y="6488809"/>
            <a:ext cx="744715" cy="3338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226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85550" y="439504"/>
            <a:ext cx="80748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000000"/>
                </a:solidFill>
                <a:latin typeface="Arial"/>
                <a:ea typeface="Times New Roman"/>
              </a:rPr>
              <a:t>Quando todas as figuras do documento estiverem com suas devidas legendas, clique em </a:t>
            </a:r>
            <a:r>
              <a:rPr lang="pt-BR" sz="2000" b="1" dirty="0">
                <a:solidFill>
                  <a:srgbClr val="000000"/>
                </a:solidFill>
                <a:latin typeface="Arial"/>
                <a:ea typeface="Times New Roman"/>
              </a:rPr>
              <a:t>Referências</a:t>
            </a:r>
            <a:r>
              <a:rPr lang="pt-BR" sz="2000" dirty="0">
                <a:solidFill>
                  <a:srgbClr val="000000"/>
                </a:solidFill>
                <a:latin typeface="Arial"/>
                <a:ea typeface="Times New Roman"/>
              </a:rPr>
              <a:t> e em seguida em </a:t>
            </a:r>
            <a:r>
              <a:rPr lang="pt-BR" sz="2000" b="1" dirty="0">
                <a:solidFill>
                  <a:srgbClr val="000000"/>
                </a:solidFill>
                <a:latin typeface="Arial"/>
                <a:ea typeface="Times New Roman"/>
              </a:rPr>
              <a:t>Inserir índice de ilustrações</a:t>
            </a:r>
            <a:r>
              <a:rPr lang="pt-BR" sz="2000" dirty="0">
                <a:solidFill>
                  <a:srgbClr val="000000"/>
                </a:solidFill>
                <a:latin typeface="Arial"/>
                <a:ea typeface="Times New Roman"/>
              </a:rPr>
              <a:t>. Personalize o índice de acordo com suas necessidades.</a:t>
            </a:r>
            <a:endParaRPr lang="pt-BR" sz="2000" dirty="0"/>
          </a:p>
        </p:txBody>
      </p:sp>
      <p:pic>
        <p:nvPicPr>
          <p:cNvPr id="3" name="Imagem 2" descr="Índice de Ilustrações pronto">
            <a:hlinkClick r:id="rId2" tooltip="&quot;Índice de Ilustrações pronto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95014"/>
            <a:ext cx="5301491" cy="430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50" y="2306612"/>
            <a:ext cx="2418763" cy="92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226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483768" y="2276872"/>
            <a:ext cx="396044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BR" sz="15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Fim</a:t>
            </a:r>
            <a:endParaRPr lang="pt-BR" sz="15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5030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952</Words>
  <Application>Microsoft Office PowerPoint</Application>
  <PresentationFormat>Apresentação na tela (4:3)</PresentationFormat>
  <Paragraphs>59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2" baseType="lpstr">
      <vt:lpstr>Arial</vt:lpstr>
      <vt:lpstr>Calibri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Telefonica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VITOR FIRMINO</dc:creator>
  <cp:lastModifiedBy>Vitor Firmino</cp:lastModifiedBy>
  <cp:revision>54</cp:revision>
  <dcterms:created xsi:type="dcterms:W3CDTF">2015-03-12T18:29:09Z</dcterms:created>
  <dcterms:modified xsi:type="dcterms:W3CDTF">2025-03-13T20:36:21Z</dcterms:modified>
</cp:coreProperties>
</file>